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28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144" y="29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a-DK"/>
              <a:t>Klik for at redigere undertiteltypografien i masteren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DD026-E420-45AE-ACCE-58DB640B3517}" type="datetimeFigureOut">
              <a:rPr lang="da-DK" smtClean="0"/>
              <a:t>29-10-2025</a:t>
            </a:fld>
            <a:endParaRPr lang="da-D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7539008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A9A82-82C5-4BB6-ABF1-0BD8A3BA2600}" type="datetimeFigureOut">
              <a:rPr lang="da-DK" smtClean="0"/>
              <a:t>29-10-2025</a:t>
            </a:fld>
            <a:endParaRPr lang="da-D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42193513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fsnits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A9A82-82C5-4BB6-ABF1-0BD8A3BA2600}" type="datetimeFigureOut">
              <a:rPr lang="da-DK" smtClean="0"/>
              <a:t>29-10-2025</a:t>
            </a:fld>
            <a:endParaRPr lang="da-D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2936457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A9A82-82C5-4BB6-ABF1-0BD8A3BA2600}" type="datetimeFigureOut">
              <a:rPr lang="da-DK" smtClean="0"/>
              <a:t>29-10-2025</a:t>
            </a:fld>
            <a:endParaRPr lang="da-D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02644719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A9A82-82C5-4BB6-ABF1-0BD8A3BA2600}" type="datetimeFigureOut">
              <a:rPr lang="da-DK" smtClean="0"/>
              <a:t>29-10-2025</a:t>
            </a:fld>
            <a:endParaRPr lang="da-D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98113157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Ku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A9A82-82C5-4BB6-ABF1-0BD8A3BA2600}" type="datetimeFigureOut">
              <a:rPr lang="da-DK" smtClean="0"/>
              <a:t>29-10-2025</a:t>
            </a:fld>
            <a:endParaRPr lang="da-DK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9332621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A9A82-82C5-4BB6-ABF1-0BD8A3BA2600}" type="datetimeFigureOut">
              <a:rPr lang="da-DK" smtClean="0"/>
              <a:t>29-10-2025</a:t>
            </a:fld>
            <a:endParaRPr lang="da-DK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0547891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dhold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DD026-E420-45AE-ACCE-58DB640B3517}" type="datetimeFigureOut">
              <a:rPr lang="da-DK" smtClean="0"/>
              <a:t>29-10-2025</a:t>
            </a:fld>
            <a:endParaRPr lang="da-DK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55109920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lede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da-DK"/>
              <a:t>Klik på ikonet for at tilføje et billede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DD026-E420-45AE-ACCE-58DB640B3517}" type="datetimeFigureOut">
              <a:rPr lang="da-DK" smtClean="0"/>
              <a:t>29-10-2025</a:t>
            </a:fld>
            <a:endParaRPr lang="da-D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4044277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sk billede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da-DK"/>
              <a:t>Klik på ikonet for at tilføje et billede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A9A82-82C5-4BB6-ABF1-0BD8A3BA2600}" type="datetimeFigureOut">
              <a:rPr lang="da-DK" smtClean="0"/>
              <a:t>29-10-2025</a:t>
            </a:fld>
            <a:endParaRPr lang="da-D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3098929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 og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A9A82-82C5-4BB6-ABF1-0BD8A3BA2600}" type="datetimeFigureOut">
              <a:rPr lang="da-DK" smtClean="0"/>
              <a:t>29-10-2025</a:t>
            </a:fld>
            <a:endParaRPr lang="da-D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0946171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da-DK"/>
              <a:t>Klik for at redigere teksttypografierne i masteren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A9A82-82C5-4BB6-ABF1-0BD8A3BA2600}" type="datetimeFigureOut">
              <a:rPr lang="da-DK" smtClean="0"/>
              <a:t>29-10-2025</a:t>
            </a:fld>
            <a:endParaRPr lang="da-D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93297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vneko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A9A82-82C5-4BB6-ABF1-0BD8A3BA2600}" type="datetimeFigureOut">
              <a:rPr lang="da-DK" smtClean="0"/>
              <a:t>29-10-2025</a:t>
            </a:fld>
            <a:endParaRPr lang="da-D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28150788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kolonn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A9A82-82C5-4BB6-ABF1-0BD8A3BA2600}" type="datetimeFigureOut">
              <a:rPr lang="da-DK" smtClean="0"/>
              <a:t>29-10-2025</a:t>
            </a:fld>
            <a:endParaRPr lang="da-DK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5787888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kolonner med bille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da-DK"/>
              <a:t>Klik på ikonet for at tilføje et billede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da-DK"/>
              <a:t>Klik på ikonet for at tilføje et billede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da-DK"/>
              <a:t>Klik på ikonet for at tilføje et billede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A9A82-82C5-4BB6-ABF1-0BD8A3BA2600}" type="datetimeFigureOut">
              <a:rPr lang="da-DK" smtClean="0"/>
              <a:t>29-10-2025</a:t>
            </a:fld>
            <a:endParaRPr lang="da-DK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1092102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6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da-DK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rgbClr val="00284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da-DK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a-DK" dirty="0"/>
              <a:t>Klik for at redigere teksttypografierne i masteren</a:t>
            </a:r>
          </a:p>
          <a:p>
            <a:pPr lvl="1"/>
            <a:r>
              <a:rPr lang="da-DK" dirty="0"/>
              <a:t>Andet niveau</a:t>
            </a:r>
          </a:p>
          <a:p>
            <a:pPr lvl="2"/>
            <a:r>
              <a:rPr lang="da-DK" dirty="0"/>
              <a:t>Tredje niveau</a:t>
            </a:r>
          </a:p>
          <a:p>
            <a:pPr lvl="3"/>
            <a:r>
              <a:rPr lang="da-DK" dirty="0"/>
              <a:t>Fjerde niveau</a:t>
            </a:r>
          </a:p>
          <a:p>
            <a:pPr lvl="4"/>
            <a:r>
              <a:rPr lang="da-DK" dirty="0"/>
              <a:t>Femte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C46A9A82-82C5-4BB6-ABF1-0BD8A3BA2600}" type="datetimeFigureOut">
              <a:rPr lang="da-DK" smtClean="0"/>
              <a:t>29-10-2025</a:t>
            </a:fld>
            <a:endParaRPr lang="da-D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da-D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08834090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738" r:id="rId12"/>
    <p:sldLayoutId id="2147483739" r:id="rId13"/>
    <p:sldLayoutId id="2147483740" r:id="rId14"/>
    <p:sldLayoutId id="2147483741" r:id="rId15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941FCC7-FE1B-49C7-F8B1-C9A1D6DDC33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3" name="Undertitel 2">
            <a:extLst>
              <a:ext uri="{FF2B5EF4-FFF2-40B4-BE49-F238E27FC236}">
                <a16:creationId xmlns:a16="http://schemas.microsoft.com/office/drawing/2014/main" id="{228E4953-776B-C61C-F615-2E0F4FA9F08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226383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Zahles_mørk_vertikal_sidefod">
  <a:themeElements>
    <a:clrScheme name="Brugerdefineret 2">
      <a:dk1>
        <a:srgbClr val="FFFFFF"/>
      </a:dk1>
      <a:lt1>
        <a:sysClr val="window" lastClr="FFFFFF"/>
      </a:lt1>
      <a:dk2>
        <a:srgbClr val="F2F2F2"/>
      </a:dk2>
      <a:lt2>
        <a:srgbClr val="E8E8E8"/>
      </a:lt2>
      <a:accent1>
        <a:srgbClr val="012D1A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Brugerdefineret 2">
      <a:majorFont>
        <a:latin typeface="Season Sans-TRIAL"/>
        <a:ea typeface=""/>
        <a:cs typeface=""/>
      </a:majorFont>
      <a:minorFont>
        <a:latin typeface="Season Sans-TRIAL"/>
        <a:ea typeface=""/>
        <a:cs typeface="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æsentation1" id="{87A94428-7112-4011-87C0-C04D1D529361}" vid="{4C13ACA7-5A3B-4A25-A304-738930DB3E6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Benyttede skrifttyper</vt:lpstr>
      </vt:variant>
      <vt:variant>
        <vt:i4>2</vt:i4>
      </vt:variant>
      <vt:variant>
        <vt:lpstr>Tema</vt:lpstr>
      </vt:variant>
      <vt:variant>
        <vt:i4>1</vt:i4>
      </vt:variant>
      <vt:variant>
        <vt:lpstr>Slidetitler</vt:lpstr>
      </vt:variant>
      <vt:variant>
        <vt:i4>1</vt:i4>
      </vt:variant>
    </vt:vector>
  </HeadingPairs>
  <TitlesOfParts>
    <vt:vector size="4" baseType="lpstr">
      <vt:lpstr>Season Sans-TRIAL</vt:lpstr>
      <vt:lpstr>Wingdings 3</vt:lpstr>
      <vt:lpstr>Zahles_mørk_vertikal_sidefod</vt:lpstr>
      <vt:lpstr>PowerPoint-præsentation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Ulrik Strunk Sieverts</dc:creator>
  <cp:lastModifiedBy>Ulrik Strunk Sieverts</cp:lastModifiedBy>
  <cp:revision>1</cp:revision>
  <dcterms:created xsi:type="dcterms:W3CDTF">2025-10-29T14:12:57Z</dcterms:created>
  <dcterms:modified xsi:type="dcterms:W3CDTF">2025-10-29T14:25:10Z</dcterms:modified>
</cp:coreProperties>
</file>