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53900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1935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93645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0264471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811315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33262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54789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510992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04427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sk 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09892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094617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da-DK"/>
              <a:t>Klik for at redigere teksttypografierne i masteren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93297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vnek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81507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78788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nner med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0921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46A9A82-82C5-4BB6-ABF1-0BD8A3BA2600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883409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41FCC7-FE1B-49C7-F8B1-C9A1D6DDC3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228E4953-776B-C61C-F615-2E0F4FA9F0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2638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ahles_mørk_vertikal_sidefod">
  <a:themeElements>
    <a:clrScheme name="Brugerdefineret 2">
      <a:dk1>
        <a:srgbClr val="FFFFFF"/>
      </a:dk1>
      <a:lt1>
        <a:sysClr val="window" lastClr="FFFFFF"/>
      </a:lt1>
      <a:dk2>
        <a:srgbClr val="F2F2F2"/>
      </a:dk2>
      <a:lt2>
        <a:srgbClr val="E8E8E8"/>
      </a:lt2>
      <a:accent1>
        <a:srgbClr val="012D1A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Brugerdefineret 2">
      <a:majorFont>
        <a:latin typeface="Season Sans-TRIAL"/>
        <a:ea typeface=""/>
        <a:cs typeface=""/>
      </a:majorFont>
      <a:minorFont>
        <a:latin typeface="Season Sans-TRIAL"/>
        <a:ea typeface=""/>
        <a:cs typeface="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4" id="{D1DE8403-3F67-4334-A391-CD2BB53A1490}" vid="{EEFD16B6-78C5-41B5-8C6C-998350F5FF6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2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4" baseType="lpstr">
      <vt:lpstr>Season Sans-TRIAL</vt:lpstr>
      <vt:lpstr>Wingdings 3</vt:lpstr>
      <vt:lpstr>Zahles_mørk_vertikal_sidefod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Ulrik Strunk Sieverts</dc:creator>
  <cp:lastModifiedBy>Ulrik Strunk Sieverts</cp:lastModifiedBy>
  <cp:revision>1</cp:revision>
  <dcterms:created xsi:type="dcterms:W3CDTF">2025-10-28T10:30:32Z</dcterms:created>
  <dcterms:modified xsi:type="dcterms:W3CDTF">2025-10-28T10:31:29Z</dcterms:modified>
</cp:coreProperties>
</file>