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</p:sldIdLst>
  <p:sldSz cx="12192000" cy="6858000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F0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44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Rektangel 9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1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Rektangel 10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a-DK"/>
              <a:t>Klik for at redigere titeltypografien i masteren</a:t>
            </a:r>
            <a:endParaRPr kumimoji="0" lang="en-US" dirty="0"/>
          </a:p>
        </p:txBody>
      </p:sp>
      <p:sp>
        <p:nvSpPr>
          <p:cNvPr id="9" name="Undertitel 8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a-DK"/>
              <a:t>Klik for at redigere undertiteltypografien i masteren</a:t>
            </a:r>
            <a:endParaRPr kumimoji="0" lang="en-US"/>
          </a:p>
        </p:txBody>
      </p:sp>
      <p:sp>
        <p:nvSpPr>
          <p:cNvPr id="17" name="Pladsholder til sidefod 16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da-DK"/>
          </a:p>
        </p:txBody>
      </p:sp>
      <p:sp>
        <p:nvSpPr>
          <p:cNvPr id="29" name="Pladsholder til diasnummer 28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077E5ED3-2825-1DEB-DE76-C4C63A79F42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5225" y="6069584"/>
            <a:ext cx="721349" cy="615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1449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E5888960-A273-1724-69BA-D2D0514B4C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1226800" y="6105017"/>
            <a:ext cx="665163" cy="567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da-DK"/>
              <a:t>Klik for at redigere titeltypografien i masteren</a:t>
            </a:r>
            <a:endParaRPr kumimoji="0" lang="en-US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E149-8962-447D-8019-D5246C3CBD64}" type="datetimeFigureOut">
              <a:rPr lang="da-DK" smtClean="0"/>
              <a:pPr/>
              <a:t>29-10-2025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sp>
        <p:nvSpPr>
          <p:cNvPr id="8" name="Pladsholder til indhold 7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>
            <a:lvl1pPr marL="320040" indent="-320040">
              <a:buSzPct val="90000"/>
              <a:buFontTx/>
              <a:buBlip>
                <a:blip r:embed="rId3"/>
              </a:buBlip>
              <a:defRPr/>
            </a:lvl1pPr>
            <a:lvl2pPr marL="640080" indent="-274320">
              <a:buSzPct val="80000"/>
              <a:buFont typeface="Arial" panose="020B0604020202020204" pitchFamily="34" charset="0"/>
              <a:buChar char="•"/>
              <a:defRPr/>
            </a:lvl2pPr>
            <a:lvl3pPr marL="914400" indent="-228600">
              <a:buSzPct val="80000"/>
              <a:buFont typeface="Arial" panose="020B0604020202020204" pitchFamily="34" charset="0"/>
              <a:buChar char="•"/>
              <a:defRPr/>
            </a:lvl3pPr>
            <a:lvl4pPr marL="1371600" indent="-228600">
              <a:buSzPct val="80000"/>
              <a:buFont typeface="Arial" panose="020B0604020202020204" pitchFamily="34" charset="0"/>
              <a:buChar char="•"/>
              <a:defRPr/>
            </a:lvl4pPr>
            <a:lvl5pPr marL="1828800" indent="-228600">
              <a:buSzPct val="80000"/>
              <a:buFont typeface="Arial" panose="020B0604020202020204" pitchFamily="34" charset="0"/>
              <a:buChar char="•"/>
              <a:defRPr/>
            </a:lvl5pPr>
          </a:lstStyle>
          <a:p>
            <a:pPr lvl="0" eaLnBrk="1" latinLnBrk="0" hangingPunct="1"/>
            <a:r>
              <a:rPr lang="da-DK"/>
              <a:t>Klik for at redigere teksttypografierne i masteren</a:t>
            </a:r>
          </a:p>
          <a:p>
            <a:pPr lvl="1" eaLnBrk="1" latinLnBrk="0" hangingPunct="1"/>
            <a:r>
              <a:rPr lang="da-DK"/>
              <a:t>Andet niveau</a:t>
            </a:r>
          </a:p>
          <a:p>
            <a:pPr lvl="2" eaLnBrk="1" latinLnBrk="0" hangingPunct="1"/>
            <a:r>
              <a:rPr lang="da-DK"/>
              <a:t>Tredje niveau</a:t>
            </a:r>
          </a:p>
          <a:p>
            <a:pPr lvl="3" eaLnBrk="1" latinLnBrk="0" hangingPunct="1"/>
            <a:r>
              <a:rPr lang="da-DK"/>
              <a:t>Fjerde niveau</a:t>
            </a:r>
          </a:p>
          <a:p>
            <a:pPr lvl="4" eaLnBrk="1" latinLnBrk="0" hangingPunct="1"/>
            <a:r>
              <a:rPr lang="da-DK"/>
              <a:t>Femte niveau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705796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a-DK"/>
              <a:t>Klik for at redigere teksttypografierne i masteren</a:t>
            </a:r>
          </a:p>
        </p:txBody>
      </p:sp>
      <p:sp>
        <p:nvSpPr>
          <p:cNvPr id="7" name="Rektangel 6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Rektangel 7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1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Rektangel 8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a-DK" dirty="0"/>
              <a:t>Klik for at redigere titeltypografien i masteren</a:t>
            </a:r>
            <a:endParaRPr kumimoji="0" lang="en-US" dirty="0"/>
          </a:p>
        </p:txBody>
      </p:sp>
      <p:sp>
        <p:nvSpPr>
          <p:cNvPr id="12" name="Pladsholder til dato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E149-8962-447D-8019-D5246C3CBD64}" type="datetimeFigureOut">
              <a:rPr lang="da-DK" smtClean="0"/>
              <a:pPr/>
              <a:t>29-10-2025</a:t>
            </a:fld>
            <a:endParaRPr lang="da-DK"/>
          </a:p>
        </p:txBody>
      </p:sp>
      <p:sp>
        <p:nvSpPr>
          <p:cNvPr id="13" name="Pladsholder til diasnumm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sp>
        <p:nvSpPr>
          <p:cNvPr id="14" name="Pladsholder til sidefod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19836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a-DK"/>
              <a:t>Klik for at redigere titeltypografien i masteren</a:t>
            </a:r>
            <a:endParaRPr kumimoji="0" lang="en-US"/>
          </a:p>
        </p:txBody>
      </p:sp>
      <p:sp>
        <p:nvSpPr>
          <p:cNvPr id="9" name="Pladsholder til indhold 8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da-DK"/>
              <a:t>Klik for at redigere teksttypografierne i masteren</a:t>
            </a:r>
          </a:p>
          <a:p>
            <a:pPr lvl="1" eaLnBrk="1" latinLnBrk="0" hangingPunct="1"/>
            <a:r>
              <a:rPr lang="da-DK"/>
              <a:t>Andet niveau</a:t>
            </a:r>
          </a:p>
          <a:p>
            <a:pPr lvl="2" eaLnBrk="1" latinLnBrk="0" hangingPunct="1"/>
            <a:r>
              <a:rPr lang="da-DK"/>
              <a:t>Tredje niveau</a:t>
            </a:r>
          </a:p>
          <a:p>
            <a:pPr lvl="3" eaLnBrk="1" latinLnBrk="0" hangingPunct="1"/>
            <a:r>
              <a:rPr lang="da-DK"/>
              <a:t>Fjerde niveau</a:t>
            </a:r>
          </a:p>
          <a:p>
            <a:pPr lvl="4" eaLnBrk="1" latinLnBrk="0" hangingPunct="1"/>
            <a:r>
              <a:rPr lang="da-DK"/>
              <a:t>Femte niveau</a:t>
            </a:r>
            <a:endParaRPr kumimoji="0" lang="en-US"/>
          </a:p>
        </p:txBody>
      </p:sp>
      <p:sp>
        <p:nvSpPr>
          <p:cNvPr id="11" name="Pladsholder til indhold 10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da-DK"/>
              <a:t>Klik for at redigere teksttypografierne i masteren</a:t>
            </a:r>
          </a:p>
          <a:p>
            <a:pPr lvl="1" eaLnBrk="1" latinLnBrk="0" hangingPunct="1"/>
            <a:r>
              <a:rPr lang="da-DK"/>
              <a:t>Andet niveau</a:t>
            </a:r>
          </a:p>
          <a:p>
            <a:pPr lvl="2" eaLnBrk="1" latinLnBrk="0" hangingPunct="1"/>
            <a:r>
              <a:rPr lang="da-DK"/>
              <a:t>Tredje niveau</a:t>
            </a:r>
          </a:p>
          <a:p>
            <a:pPr lvl="3" eaLnBrk="1" latinLnBrk="0" hangingPunct="1"/>
            <a:r>
              <a:rPr lang="da-DK"/>
              <a:t>Fjerde niveau</a:t>
            </a:r>
          </a:p>
          <a:p>
            <a:pPr lvl="4" eaLnBrk="1" latinLnBrk="0" hangingPunct="1"/>
            <a:r>
              <a:rPr lang="da-DK"/>
              <a:t>Femte niveau</a:t>
            </a:r>
            <a:endParaRPr kumimoji="0" lang="en-US"/>
          </a:p>
        </p:txBody>
      </p:sp>
      <p:sp>
        <p:nvSpPr>
          <p:cNvPr id="8" name="Pladsholder til dato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25FE149-8962-447D-8019-D5246C3CBD64}" type="datetimeFigureOut">
              <a:rPr lang="da-DK" smtClean="0"/>
              <a:pPr/>
              <a:t>29-10-2025</a:t>
            </a:fld>
            <a:endParaRPr lang="da-DK"/>
          </a:p>
        </p:txBody>
      </p:sp>
      <p:sp>
        <p:nvSpPr>
          <p:cNvPr id="10" name="Pladsholder til diasnumm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sp>
        <p:nvSpPr>
          <p:cNvPr id="12" name="Pladsholder til sidefod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5673102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a-DK"/>
              <a:t>Klik for at redigere titeltypografien i masteren</a:t>
            </a:r>
            <a:endParaRPr kumimoji="0" lang="en-US"/>
          </a:p>
        </p:txBody>
      </p:sp>
      <p:sp>
        <p:nvSpPr>
          <p:cNvPr id="11" name="Pladsholder til indhold 10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da-DK"/>
              <a:t>Klik for at redigere teksttypografierne i masteren</a:t>
            </a:r>
          </a:p>
          <a:p>
            <a:pPr lvl="1" eaLnBrk="1" latinLnBrk="0" hangingPunct="1"/>
            <a:r>
              <a:rPr lang="da-DK"/>
              <a:t>Andet niveau</a:t>
            </a:r>
          </a:p>
          <a:p>
            <a:pPr lvl="2" eaLnBrk="1" latinLnBrk="0" hangingPunct="1"/>
            <a:r>
              <a:rPr lang="da-DK"/>
              <a:t>Tredje niveau</a:t>
            </a:r>
          </a:p>
          <a:p>
            <a:pPr lvl="3" eaLnBrk="1" latinLnBrk="0" hangingPunct="1"/>
            <a:r>
              <a:rPr lang="da-DK"/>
              <a:t>Fjerde niveau</a:t>
            </a:r>
          </a:p>
          <a:p>
            <a:pPr lvl="4" eaLnBrk="1" latinLnBrk="0" hangingPunct="1"/>
            <a:r>
              <a:rPr lang="da-DK"/>
              <a:t>Femte niveau</a:t>
            </a:r>
            <a:endParaRPr kumimoji="0" lang="en-US"/>
          </a:p>
        </p:txBody>
      </p:sp>
      <p:sp>
        <p:nvSpPr>
          <p:cNvPr id="13" name="Pladsholder til indhold 12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da-DK"/>
              <a:t>Klik for at redigere teksttypografierne i masteren</a:t>
            </a:r>
          </a:p>
          <a:p>
            <a:pPr lvl="1" eaLnBrk="1" latinLnBrk="0" hangingPunct="1"/>
            <a:r>
              <a:rPr lang="da-DK"/>
              <a:t>Andet niveau</a:t>
            </a:r>
          </a:p>
          <a:p>
            <a:pPr lvl="2" eaLnBrk="1" latinLnBrk="0" hangingPunct="1"/>
            <a:r>
              <a:rPr lang="da-DK"/>
              <a:t>Tredje niveau</a:t>
            </a:r>
          </a:p>
          <a:p>
            <a:pPr lvl="3" eaLnBrk="1" latinLnBrk="0" hangingPunct="1"/>
            <a:r>
              <a:rPr lang="da-DK"/>
              <a:t>Fjerde niveau</a:t>
            </a:r>
          </a:p>
          <a:p>
            <a:pPr lvl="4" eaLnBrk="1" latinLnBrk="0" hangingPunct="1"/>
            <a:r>
              <a:rPr lang="da-DK"/>
              <a:t>Femte niveau</a:t>
            </a:r>
            <a:endParaRPr kumimoji="0" lang="en-US"/>
          </a:p>
        </p:txBody>
      </p:sp>
      <p:sp>
        <p:nvSpPr>
          <p:cNvPr id="10" name="Pladsholder til dato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25FE149-8962-447D-8019-D5246C3CBD64}" type="datetimeFigureOut">
              <a:rPr lang="da-DK" smtClean="0"/>
              <a:pPr/>
              <a:t>29-10-2025</a:t>
            </a:fld>
            <a:endParaRPr lang="da-DK"/>
          </a:p>
        </p:txBody>
      </p:sp>
      <p:sp>
        <p:nvSpPr>
          <p:cNvPr id="12" name="Pladsholder til diasnumm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sp>
        <p:nvSpPr>
          <p:cNvPr id="14" name="Pladsholder til sidefod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da-DK"/>
          </a:p>
        </p:txBody>
      </p:sp>
      <p:sp>
        <p:nvSpPr>
          <p:cNvPr id="16" name="Pladsholder til tekst 15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a-DK" dirty="0"/>
              <a:t>Klik for at redigere teksttypografierne i masteren</a:t>
            </a:r>
          </a:p>
        </p:txBody>
      </p:sp>
      <p:sp>
        <p:nvSpPr>
          <p:cNvPr id="15" name="Pladsholder til tekst 14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a-DK" dirty="0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6120757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a-DK"/>
              <a:t>Klik for at redigere titeltypografien i masteren</a:t>
            </a:r>
            <a:endParaRPr kumimoji="0" lang="en-US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E149-8962-447D-8019-D5246C3CBD64}" type="datetimeFigureOut">
              <a:rPr lang="da-DK" smtClean="0"/>
              <a:pPr/>
              <a:t>29-10-2025</a:t>
            </a:fld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029543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E149-8962-447D-8019-D5246C3CBD64}" type="datetimeFigureOut">
              <a:rPr lang="da-DK" smtClean="0"/>
              <a:pPr/>
              <a:t>29-10-2025</a:t>
            </a:fld>
            <a:endParaRPr lang="da-DK"/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743745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a-DK"/>
              <a:t>Klik for at redigere titeltypografien i masteren</a:t>
            </a:r>
            <a:endParaRPr kumimoji="0" lang="en-US"/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solidFill>
            <a:schemeClr val="accent2"/>
          </a:solidFill>
          <a:ln w="50800" cap="sq" cmpd="dbl" algn="ctr">
            <a:noFill/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a-DK"/>
              <a:t>Klik for at redigere teksttypografierne i masteren</a:t>
            </a:r>
          </a:p>
        </p:txBody>
      </p:sp>
      <p:sp>
        <p:nvSpPr>
          <p:cNvPr id="9" name="Pladsholder til indhold 8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da-DK"/>
              <a:t>Klik for at redigere teksttypografierne i masteren</a:t>
            </a:r>
          </a:p>
          <a:p>
            <a:pPr lvl="1" eaLnBrk="1" latinLnBrk="0" hangingPunct="1"/>
            <a:r>
              <a:rPr lang="da-DK"/>
              <a:t>Andet niveau</a:t>
            </a:r>
          </a:p>
          <a:p>
            <a:pPr lvl="2" eaLnBrk="1" latinLnBrk="0" hangingPunct="1"/>
            <a:r>
              <a:rPr lang="da-DK"/>
              <a:t>Tredje niveau</a:t>
            </a:r>
          </a:p>
          <a:p>
            <a:pPr lvl="3" eaLnBrk="1" latinLnBrk="0" hangingPunct="1"/>
            <a:r>
              <a:rPr lang="da-DK"/>
              <a:t>Fjerde niveau</a:t>
            </a:r>
          </a:p>
          <a:p>
            <a:pPr lvl="4" eaLnBrk="1" latinLnBrk="0" hangingPunct="1"/>
            <a:r>
              <a:rPr lang="da-DK"/>
              <a:t>Femte niveau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13029026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a-DK"/>
              <a:t>Klik for at redigere teksttypografierne i masteren</a:t>
            </a:r>
          </a:p>
        </p:txBody>
      </p:sp>
      <p:sp>
        <p:nvSpPr>
          <p:cNvPr id="8" name="Rektangel 7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Rektangel 8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1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Rektangel 9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a-DK"/>
              <a:t>Klik for at redigere titeltypografien i masteren</a:t>
            </a:r>
            <a:endParaRPr kumimoji="0" lang="en-US"/>
          </a:p>
        </p:txBody>
      </p:sp>
      <p:sp>
        <p:nvSpPr>
          <p:cNvPr id="11" name="Rektangel 10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Pladsholder til dato 11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13" name="Pladsholder til diasnumm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sp>
        <p:nvSpPr>
          <p:cNvPr id="14" name="Pladsholder til sidefod 13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da-DK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a-DK"/>
              <a:t>Klik på ikonet for at tilføje et billede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4128161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0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dsholder til titel 21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a-DK" dirty="0"/>
              <a:t>Klik for at redigere titeltypografi i masteren</a:t>
            </a:r>
            <a:endParaRPr kumimoji="0" lang="en-US" dirty="0"/>
          </a:p>
        </p:txBody>
      </p:sp>
      <p:sp>
        <p:nvSpPr>
          <p:cNvPr id="13" name="Pladsholder til tekst 12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a-DK" dirty="0"/>
              <a:t>Klik for at redigere typografi i masteren</a:t>
            </a:r>
          </a:p>
          <a:p>
            <a:pPr lvl="1" eaLnBrk="1" latinLnBrk="0" hangingPunct="1"/>
            <a:r>
              <a:rPr kumimoji="0" lang="da-DK" dirty="0"/>
              <a:t>Andet niveau</a:t>
            </a:r>
          </a:p>
          <a:p>
            <a:pPr lvl="2" eaLnBrk="1" latinLnBrk="0" hangingPunct="1"/>
            <a:r>
              <a:rPr kumimoji="0" lang="da-DK" dirty="0"/>
              <a:t>Tredje niveau</a:t>
            </a:r>
          </a:p>
          <a:p>
            <a:pPr lvl="3" eaLnBrk="1" latinLnBrk="0" hangingPunct="1"/>
            <a:r>
              <a:rPr kumimoji="0" lang="da-DK" dirty="0"/>
              <a:t>Fjerde niveau</a:t>
            </a:r>
          </a:p>
          <a:p>
            <a:pPr lvl="4" eaLnBrk="1" latinLnBrk="0" hangingPunct="1"/>
            <a:r>
              <a:rPr kumimoji="0" lang="da-DK" dirty="0"/>
              <a:t>Femte niveau</a:t>
            </a:r>
            <a:endParaRPr kumimoji="0" lang="en-US" dirty="0"/>
          </a:p>
        </p:txBody>
      </p:sp>
      <p:sp>
        <p:nvSpPr>
          <p:cNvPr id="14" name="Pladsholder til dato 13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25FE149-8962-447D-8019-D5246C3CBD64}" type="datetimeFigureOut">
              <a:rPr lang="da-DK" smtClean="0"/>
              <a:pPr/>
              <a:t>29-10-2025</a:t>
            </a:fld>
            <a:endParaRPr lang="da-DK"/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da-DK"/>
          </a:p>
        </p:txBody>
      </p:sp>
      <p:sp>
        <p:nvSpPr>
          <p:cNvPr id="7" name="Rektangel 6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Rektangel 7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1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Rektangel 8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3" name="Pladsholder til diasnumm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164F5FCE-FCCD-06A5-1450-2C4CAD59B45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1226800" y="6105017"/>
            <a:ext cx="665162" cy="567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1613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80000"/>
        <a:buFontTx/>
        <a:buBlip>
          <a:blip r:embed="rId12"/>
        </a:buBlip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80000"/>
        <a:buFont typeface="Arial" panose="020B0604020202020204" pitchFamily="34" charset="0"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80000"/>
        <a:buFont typeface="Arial" panose="020B0604020202020204" pitchFamily="34" charset="0"/>
        <a:buChar char="•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80000"/>
        <a:buFont typeface="Arial" panose="020B0604020202020204" pitchFamily="34" charset="0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80000"/>
        <a:buFont typeface="Arial" panose="020B0604020202020204" pitchFamily="34" charset="0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941FCC7-FE1B-49C7-F8B1-C9A1D6DDC33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228E4953-776B-C61C-F615-2E0F4FA9F0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2638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Zahles_revideret">
  <a:themeElements>
    <a:clrScheme name="Brugerdefineret 2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024528"/>
      </a:accent1>
      <a:accent2>
        <a:srgbClr val="00284F"/>
      </a:accent2>
      <a:accent3>
        <a:srgbClr val="037745"/>
      </a:accent3>
      <a:accent4>
        <a:srgbClr val="049657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Brugerdefineret 2">
      <a:majorFont>
        <a:latin typeface="Season Sans-TRIAL"/>
        <a:ea typeface=""/>
        <a:cs typeface=""/>
      </a:majorFont>
      <a:minorFont>
        <a:latin typeface="Season Sans-TRIAL"/>
        <a:ea typeface=""/>
        <a:cs typeface="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ahles_PowerPoint_revideret_grsgym.potx" id="{0C2E8421-5C72-4CC0-90BC-C7688A827C34}" vid="{FF5B98CA-638E-4C18-AEB0-28C16F5B5CC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3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</vt:i4>
      </vt:variant>
    </vt:vector>
  </HeadingPairs>
  <TitlesOfParts>
    <vt:vector size="5" baseType="lpstr">
      <vt:lpstr>Arial</vt:lpstr>
      <vt:lpstr>Season Sans-TRIAL</vt:lpstr>
      <vt:lpstr>Wingdings</vt:lpstr>
      <vt:lpstr>Zahles_revideret</vt:lpstr>
      <vt:lpstr>PowerPoint-præsentation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Ulrik Strunk Sieverts</dc:creator>
  <cp:lastModifiedBy>Ulrik Strunk Sieverts</cp:lastModifiedBy>
  <cp:revision>2</cp:revision>
  <dcterms:created xsi:type="dcterms:W3CDTF">2025-10-29T13:28:28Z</dcterms:created>
  <dcterms:modified xsi:type="dcterms:W3CDTF">2025-10-29T14:04:23Z</dcterms:modified>
</cp:coreProperties>
</file>