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F0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lrik Strunk Sieverts" userId="a721c7dd-a386-4155-a620-77a297a4710c" providerId="ADAL" clId="{AB3B21C6-BF9A-470C-A4E6-E0C8453B9B07}"/>
    <pc:docChg chg="modMainMaster">
      <pc:chgData name="Ulrik Strunk Sieverts" userId="a721c7dd-a386-4155-a620-77a297a4710c" providerId="ADAL" clId="{AB3B21C6-BF9A-470C-A4E6-E0C8453B9B07}" dt="2025-10-29T14:28:59.858" v="2" actId="207"/>
      <pc:docMkLst>
        <pc:docMk/>
      </pc:docMkLst>
      <pc:sldMasterChg chg="modSp">
        <pc:chgData name="Ulrik Strunk Sieverts" userId="a721c7dd-a386-4155-a620-77a297a4710c" providerId="ADAL" clId="{AB3B21C6-BF9A-470C-A4E6-E0C8453B9B07}" dt="2025-10-29T14:28:59.858" v="2" actId="207"/>
        <pc:sldMasterMkLst>
          <pc:docMk/>
          <pc:sldMasterMk cId="2344291381" sldId="2147483744"/>
        </pc:sldMasterMkLst>
        <pc:spChg chg="mod">
          <ac:chgData name="Ulrik Strunk Sieverts" userId="a721c7dd-a386-4155-a620-77a297a4710c" providerId="ADAL" clId="{AB3B21C6-BF9A-470C-A4E6-E0C8453B9B07}" dt="2025-10-29T14:28:55.246" v="1" actId="207"/>
          <ac:spMkLst>
            <pc:docMk/>
            <pc:sldMasterMk cId="2344291381" sldId="2147483744"/>
            <ac:spMk id="2" creationId="{00000000-0000-0000-0000-000000000000}"/>
          </ac:spMkLst>
        </pc:spChg>
        <pc:spChg chg="mod">
          <ac:chgData name="Ulrik Strunk Sieverts" userId="a721c7dd-a386-4155-a620-77a297a4710c" providerId="ADAL" clId="{AB3B21C6-BF9A-470C-A4E6-E0C8453B9B07}" dt="2025-10-29T14:28:59.858" v="2" actId="207"/>
          <ac:spMkLst>
            <pc:docMk/>
            <pc:sldMasterMk cId="2344291381" sldId="2147483744"/>
            <ac:spMk id="3" creationId="{00000000-0000-0000-0000-000000000000}"/>
          </ac:spMkLst>
        </pc:spChg>
        <pc:picChg chg="mod">
          <ac:chgData name="Ulrik Strunk Sieverts" userId="a721c7dd-a386-4155-a620-77a297a4710c" providerId="ADAL" clId="{AB3B21C6-BF9A-470C-A4E6-E0C8453B9B07}" dt="2025-10-29T14:28:25.066" v="0" actId="14826"/>
          <ac:picMkLst>
            <pc:docMk/>
            <pc:sldMasterMk cId="2344291381" sldId="2147483744"/>
            <ac:picMk id="8" creationId="{D531BF33-45E2-3DB4-DD1F-6B61F8A11DD9}"/>
          </ac:picMkLst>
        </pc:pic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da-DK"/>
              <a:t>Klik for at redigere undertiteltypografien i masteren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Billede 10">
            <a:extLst>
              <a:ext uri="{FF2B5EF4-FFF2-40B4-BE49-F238E27FC236}">
                <a16:creationId xmlns:a16="http://schemas.microsoft.com/office/drawing/2014/main" id="{68FD9694-0537-B8EC-1638-E56AC72CC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8604" y="4247573"/>
            <a:ext cx="1958862" cy="1935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11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3000" y="6223828"/>
            <a:ext cx="1706217" cy="365125"/>
          </a:xfrm>
        </p:spPr>
        <p:txBody>
          <a:bodyPr/>
          <a:lstStyle>
            <a:lvl1pPr algn="l">
              <a:defRPr/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09650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6424" y="6223827"/>
            <a:ext cx="1706217" cy="365125"/>
          </a:xfrm>
        </p:spPr>
        <p:txBody>
          <a:bodyPr/>
          <a:lstStyle>
            <a:lvl1pPr algn="l">
              <a:defRPr/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3144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3000" y="6223828"/>
            <a:ext cx="1706217" cy="365125"/>
          </a:xfrm>
        </p:spPr>
        <p:txBody>
          <a:bodyPr/>
          <a:lstStyle>
            <a:lvl1pPr algn="l">
              <a:defRPr/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462908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143000" y="6217772"/>
            <a:ext cx="1706217" cy="365125"/>
          </a:xfrm>
        </p:spPr>
        <p:txBody>
          <a:bodyPr/>
          <a:lstStyle>
            <a:lvl1pPr algn="l">
              <a:defRPr/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8124195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43000" y="6217772"/>
            <a:ext cx="1706217" cy="365125"/>
          </a:xfrm>
        </p:spPr>
        <p:txBody>
          <a:bodyPr/>
          <a:lstStyle>
            <a:lvl1pPr algn="l">
              <a:defRPr/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374202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51284" y="6223828"/>
            <a:ext cx="1706217" cy="365125"/>
          </a:xfrm>
        </p:spPr>
        <p:txBody>
          <a:bodyPr/>
          <a:lstStyle>
            <a:lvl1pPr algn="l">
              <a:defRPr/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121434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11910353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581669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0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3000" y="6223827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D531BF33-45E2-3DB4-DD1F-6B61F8A11D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376407" y="5497367"/>
            <a:ext cx="1278927" cy="1091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291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41FCC7-FE1B-49C7-F8B1-C9A1D6DDC3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228E4953-776B-C61C-F615-2E0F4FA9F0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263834"/>
      </p:ext>
    </p:extLst>
  </p:cSld>
  <p:clrMapOvr>
    <a:masterClrMapping/>
  </p:clrMapOvr>
</p:sld>
</file>

<file path=ppt/theme/theme1.xml><?xml version="1.0" encoding="utf-8"?>
<a:theme xmlns:a="http://schemas.openxmlformats.org/drawingml/2006/main" name="Zahles_plain_hvid">
  <a:themeElements>
    <a:clrScheme name="Brugerdefineret 5">
      <a:dk1>
        <a:srgbClr val="FFFFFF"/>
      </a:dk1>
      <a:lt1>
        <a:sysClr val="window" lastClr="FFFFFF"/>
      </a:lt1>
      <a:dk2>
        <a:srgbClr val="F2F2F2"/>
      </a:dk2>
      <a:lt2>
        <a:srgbClr val="E8E8E8"/>
      </a:lt2>
      <a:accent1>
        <a:srgbClr val="00284F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Grundlæggende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Grundlæggende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æsentation1" id="{39F059E6-E100-4F1E-8BB4-E957D2C9BB38}" vid="{72FCE627-B1C6-4865-9838-E46F373B53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2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4" baseType="lpstr">
      <vt:lpstr>Arial</vt:lpstr>
      <vt:lpstr>Corbel</vt:lpstr>
      <vt:lpstr>Zahles_plain_hvid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Ulrik Strunk Sieverts</dc:creator>
  <cp:lastModifiedBy>Ulrik Strunk Sieverts</cp:lastModifiedBy>
  <cp:revision>1</cp:revision>
  <dcterms:created xsi:type="dcterms:W3CDTF">2025-10-29T14:26:56Z</dcterms:created>
  <dcterms:modified xsi:type="dcterms:W3CDTF">2025-10-29T14:29:04Z</dcterms:modified>
</cp:coreProperties>
</file>