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F0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144" y="29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ChangeAspect="1"/>
          </p:cNvSpPr>
          <p:nvPr/>
        </p:nvSpPr>
        <p:spPr>
          <a:xfrm>
            <a:off x="231140" y="243840"/>
            <a:ext cx="11724640" cy="6377939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da-DK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09980" y="882376"/>
            <a:ext cx="996696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7200" b="1" cap="all" baseline="0">
                <a:solidFill>
                  <a:srgbClr val="FFFFFF"/>
                </a:solidFill>
              </a:defRPr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09530" y="3869634"/>
            <a:ext cx="8767860" cy="1388165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da-DK"/>
              <a:t>Klik for at redigere undertiteltypografien i masteren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00CDD026-E420-45AE-ACCE-58DB640B3517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cxnSp>
        <p:nvCxnSpPr>
          <p:cNvPr id="8" name="Straight Connector 7"/>
          <p:cNvCxnSpPr/>
          <p:nvPr/>
        </p:nvCxnSpPr>
        <p:spPr>
          <a:xfrm>
            <a:off x="1978660" y="3733800"/>
            <a:ext cx="82296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Billede 10">
            <a:extLst>
              <a:ext uri="{FF2B5EF4-FFF2-40B4-BE49-F238E27FC236}">
                <a16:creationId xmlns:a16="http://schemas.microsoft.com/office/drawing/2014/main" id="{68FD9694-0537-B8EC-1638-E56AC72CC30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28604" y="4247573"/>
            <a:ext cx="1958862" cy="1935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911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og indholdsobjek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43000" y="6223828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8096506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fsnitsoversk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6424" y="1173575"/>
            <a:ext cx="996696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7200" b="0" cap="all" baseline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09928" y="4154520"/>
            <a:ext cx="8769096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220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06424" y="6223827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cxnSp>
        <p:nvCxnSpPr>
          <p:cNvPr id="7" name="Straight Connector 6"/>
          <p:cNvCxnSpPr/>
          <p:nvPr/>
        </p:nvCxnSpPr>
        <p:spPr>
          <a:xfrm>
            <a:off x="1981200" y="4020408"/>
            <a:ext cx="82296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731447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o indholdsobjek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3000" y="2057399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67612" y="2057400"/>
            <a:ext cx="4754880" cy="402336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143000" y="6223828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84629086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Sammenlign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01511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3000" y="2721483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69173" y="1999032"/>
            <a:ext cx="475488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69173" y="2719322"/>
            <a:ext cx="4754880" cy="338328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1143000" y="6217772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681241957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Ku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1143000" y="6217772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374202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T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1151284" y="6223828"/>
            <a:ext cx="1706217" cy="365125"/>
          </a:xfrm>
        </p:spPr>
        <p:txBody>
          <a:bodyPr/>
          <a:lstStyle>
            <a:lvl1pPr algn="l">
              <a:defRPr/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11214340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dhold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159" y="1097280"/>
            <a:ext cx="5212080" cy="46634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a-DK"/>
              <a:t>Klik for at redigere teksttypografierne i masteren</a:t>
            </a:r>
          </a:p>
          <a:p>
            <a:pPr lvl="1"/>
            <a:r>
              <a:rPr lang="da-DK"/>
              <a:t>Andet niveau</a:t>
            </a:r>
          </a:p>
          <a:p>
            <a:pPr lvl="2"/>
            <a:r>
              <a:rPr lang="da-DK"/>
              <a:t>Tredje niveau</a:t>
            </a:r>
          </a:p>
          <a:p>
            <a:pPr lvl="3"/>
            <a:r>
              <a:rPr lang="da-DK"/>
              <a:t>Fjerde niveau</a:t>
            </a:r>
          </a:p>
          <a:p>
            <a:pPr lvl="4"/>
            <a:r>
              <a:rPr lang="da-DK"/>
              <a:t>Femte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301752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/>
          <a:lstStyle/>
          <a:p>
            <a:fld id="{00CDD026-E420-45AE-ACCE-58DB640B3517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119103535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lede med billed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3000" y="1097280"/>
            <a:ext cx="393192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4000" b="0"/>
            </a:lvl1pPr>
          </a:lstStyle>
          <a:p>
            <a:r>
              <a:rPr lang="da-DK"/>
              <a:t>Klik for at redigere titeltypografien i masteren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413248" y="1069847"/>
            <a:ext cx="6099048" cy="4800600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da-DK"/>
              <a:t>Klik på ikonet for at tilføje et billede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2834640"/>
            <a:ext cx="393192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7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a-DK"/>
              <a:t>Klik for at redigere teksttypografierne i masteren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142996" y="6223828"/>
            <a:ext cx="2329074" cy="365125"/>
          </a:xfrm>
          <a:prstGeom prst="rect">
            <a:avLst/>
          </a:prstGeom>
        </p:spPr>
        <p:txBody>
          <a:bodyPr/>
          <a:lstStyle/>
          <a:p>
            <a:fld id="{00CDD026-E420-45AE-ACCE-58DB640B3517}" type="datetimeFigureOut">
              <a:rPr lang="da-DK" smtClean="0"/>
              <a:t>28-10-2025</a:t>
            </a:fld>
            <a:endParaRPr lang="da-DK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25816693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pn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4F0E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3000" y="609600"/>
            <a:ext cx="987552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a-DK" dirty="0"/>
              <a:t>Klik for at redigere titeltypografien i masteren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2057400"/>
            <a:ext cx="9872871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a-DK" dirty="0"/>
              <a:t>Klik for at redigere teksttypografierne i masteren</a:t>
            </a:r>
          </a:p>
          <a:p>
            <a:pPr lvl="1"/>
            <a:r>
              <a:rPr lang="da-DK" dirty="0"/>
              <a:t>Andet niveau</a:t>
            </a:r>
          </a:p>
          <a:p>
            <a:pPr lvl="2"/>
            <a:r>
              <a:rPr lang="da-DK" dirty="0"/>
              <a:t>Tredje niveau</a:t>
            </a:r>
          </a:p>
          <a:p>
            <a:pPr lvl="3"/>
            <a:r>
              <a:rPr lang="da-DK" dirty="0"/>
              <a:t>Fjerde niveau</a:t>
            </a:r>
          </a:p>
          <a:p>
            <a:pPr lvl="4"/>
            <a:r>
              <a:rPr lang="da-DK" dirty="0"/>
              <a:t>Femte niveau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49148" y="6223828"/>
            <a:ext cx="47177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accent1"/>
                </a:solidFill>
              </a:defRPr>
            </a:lvl1pPr>
          </a:lstStyle>
          <a:p>
            <a:endParaRPr lang="da-DK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3000" y="6223827"/>
            <a:ext cx="170621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accent1"/>
                </a:solidFill>
              </a:defRPr>
            </a:lvl1pPr>
          </a:lstStyle>
          <a:p>
            <a:fld id="{BEA0B25D-9A37-47DD-92E2-29BC6F0B72A7}" type="slidenum">
              <a:rPr lang="da-DK" smtClean="0"/>
              <a:t>‹nr.›</a:t>
            </a:fld>
            <a:endParaRPr lang="da-DK"/>
          </a:p>
        </p:txBody>
      </p:sp>
      <p:pic>
        <p:nvPicPr>
          <p:cNvPr id="8" name="Picture 4">
            <a:extLst>
              <a:ext uri="{FF2B5EF4-FFF2-40B4-BE49-F238E27FC236}">
                <a16:creationId xmlns:a16="http://schemas.microsoft.com/office/drawing/2014/main" id="{D531BF33-45E2-3DB4-DD1F-6B61F8A11D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76406" y="5497367"/>
            <a:ext cx="1278929" cy="10915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44291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228600" indent="-182880" algn="l" defTabSz="914400" rtl="0" eaLnBrk="1" latinLnBrk="0" hangingPunct="1">
        <a:lnSpc>
          <a:spcPct val="90000"/>
        </a:lnSpc>
        <a:spcBef>
          <a:spcPts val="1400"/>
        </a:spcBef>
        <a:buClr>
          <a:schemeClr val="accent1"/>
        </a:buClr>
        <a:buSzPct val="80000"/>
        <a:buFont typeface="Corbel" pitchFamily="34" charset="0"/>
        <a:buChar char="•"/>
        <a:defRPr sz="22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>
            <a:extLst>
              <a:ext uri="{FF2B5EF4-FFF2-40B4-BE49-F238E27FC236}">
                <a16:creationId xmlns:a16="http://schemas.microsoft.com/office/drawing/2014/main" id="{B941FCC7-FE1B-49C7-F8B1-C9A1D6DDC33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da-DK"/>
          </a:p>
        </p:txBody>
      </p:sp>
      <p:sp>
        <p:nvSpPr>
          <p:cNvPr id="3" name="Undertitel 2">
            <a:extLst>
              <a:ext uri="{FF2B5EF4-FFF2-40B4-BE49-F238E27FC236}">
                <a16:creationId xmlns:a16="http://schemas.microsoft.com/office/drawing/2014/main" id="{228E4953-776B-C61C-F615-2E0F4FA9F08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da-DK"/>
          </a:p>
        </p:txBody>
      </p:sp>
    </p:spTree>
    <p:extLst>
      <p:ext uri="{BB962C8B-B14F-4D97-AF65-F5344CB8AC3E}">
        <p14:creationId xmlns:p14="http://schemas.microsoft.com/office/powerpoint/2010/main" val="32263834"/>
      </p:ext>
    </p:extLst>
  </p:cSld>
  <p:clrMapOvr>
    <a:masterClrMapping/>
  </p:clrMapOvr>
</p:sld>
</file>

<file path=ppt/theme/theme1.xml><?xml version="1.0" encoding="utf-8"?>
<a:theme xmlns:a="http://schemas.openxmlformats.org/drawingml/2006/main" name="Zahles_plain_hvid">
  <a:themeElements>
    <a:clrScheme name="Brugerdefineret 1">
      <a:dk1>
        <a:srgbClr val="FFFFFF"/>
      </a:dk1>
      <a:lt1>
        <a:sysClr val="window" lastClr="FFFFFF"/>
      </a:lt1>
      <a:dk2>
        <a:srgbClr val="F2F2F2"/>
      </a:dk2>
      <a:lt2>
        <a:srgbClr val="E8E8E8"/>
      </a:lt2>
      <a:accent1>
        <a:srgbClr val="024528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Grundlæggende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Grundlæggende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Zahles_PowerPoint_Retro_Lys.potx" id="{A892E444-0B45-4C04-9623-93CDB36F279F}" vid="{124D4C57-4139-4D4E-8AA1-644910706D2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Benyttede skrifttyper</vt:lpstr>
      </vt:variant>
      <vt:variant>
        <vt:i4>1</vt:i4>
      </vt:variant>
      <vt:variant>
        <vt:lpstr>Tema</vt:lpstr>
      </vt:variant>
      <vt:variant>
        <vt:i4>1</vt:i4>
      </vt:variant>
      <vt:variant>
        <vt:lpstr>Slidetitler</vt:lpstr>
      </vt:variant>
      <vt:variant>
        <vt:i4>1</vt:i4>
      </vt:variant>
    </vt:vector>
  </HeadingPairs>
  <TitlesOfParts>
    <vt:vector size="3" baseType="lpstr">
      <vt:lpstr>Corbel</vt:lpstr>
      <vt:lpstr>Zahles_plain_hvid</vt:lpstr>
      <vt:lpstr>PowerPoint-præsentation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Ulrik Strunk Sieverts</dc:creator>
  <cp:lastModifiedBy>Ulrik Strunk Sieverts</cp:lastModifiedBy>
  <cp:revision>2</cp:revision>
  <dcterms:created xsi:type="dcterms:W3CDTF">2025-10-28T09:40:04Z</dcterms:created>
  <dcterms:modified xsi:type="dcterms:W3CDTF">2025-10-28T10:30:24Z</dcterms:modified>
</cp:coreProperties>
</file>