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rik Strunk Sieverts" userId="a721c7dd-a386-4155-a620-77a297a4710c" providerId="ADAL" clId="{AB3B21C6-BF9A-470C-A4E6-E0C8453B9B07}"/>
    <pc:docChg chg="modMainMaster">
      <pc:chgData name="Ulrik Strunk Sieverts" userId="a721c7dd-a386-4155-a620-77a297a4710c" providerId="ADAL" clId="{AB3B21C6-BF9A-470C-A4E6-E0C8453B9B07}" dt="2025-10-29T13:56:35.336" v="0" actId="16037"/>
      <pc:docMkLst>
        <pc:docMk/>
      </pc:docMkLst>
      <pc:sldMasterChg chg="modSp">
        <pc:chgData name="Ulrik Strunk Sieverts" userId="a721c7dd-a386-4155-a620-77a297a4710c" providerId="ADAL" clId="{AB3B21C6-BF9A-470C-A4E6-E0C8453B9B07}" dt="2025-10-29T13:56:35.336" v="0" actId="16037"/>
        <pc:sldMasterMkLst>
          <pc:docMk/>
          <pc:sldMasterMk cId="504372160" sldId="2147483702"/>
        </pc:sldMasterMkLst>
        <pc:spChg chg="mod">
          <ac:chgData name="Ulrik Strunk Sieverts" userId="a721c7dd-a386-4155-a620-77a297a4710c" providerId="ADAL" clId="{AB3B21C6-BF9A-470C-A4E6-E0C8453B9B07}" dt="2025-10-29T13:56:35.336" v="0" actId="16037"/>
          <ac:spMkLst>
            <pc:docMk/>
            <pc:sldMasterMk cId="504372160" sldId="2147483702"/>
            <ac:spMk id="7" creationId="{5F72C9F4-D584-3C4E-B610-7342002EB3C5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lede 7">
            <a:extLst>
              <a:ext uri="{FF2B5EF4-FFF2-40B4-BE49-F238E27FC236}">
                <a16:creationId xmlns:a16="http://schemas.microsoft.com/office/drawing/2014/main" id="{AB101A59-38AD-5228-633C-EE1578046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463" y="672616"/>
            <a:ext cx="5369073" cy="53039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6791" y="99344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20976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Tx/>
              <a:buBlip>
                <a:blip r:embed="rId2"/>
              </a:buBlip>
              <a:defRPr/>
            </a:lvl1pPr>
            <a:lvl2pPr marL="685800" indent="-228600">
              <a:buFont typeface="Arial" panose="020B0604020202020204" pitchFamily="34" charset="0"/>
              <a:buChar char="•"/>
              <a:defRPr/>
            </a:lvl2pPr>
            <a:lvl3pPr marL="1143000" indent="-228600">
              <a:buFont typeface="Arial" panose="020B0604020202020204" pitchFamily="34" charset="0"/>
              <a:buChar char="•"/>
              <a:defRPr/>
            </a:lvl3pPr>
            <a:lvl4pPr marL="1600200" indent="-228600">
              <a:buFont typeface="Arial" panose="020B0604020202020204" pitchFamily="34" charset="0"/>
              <a:buChar char="•"/>
              <a:defRPr/>
            </a:lvl4pPr>
            <a:lvl5pPr marL="20574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7012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fsnitsoverskri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641" y="1073888"/>
            <a:ext cx="8187072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643" y="5159781"/>
            <a:ext cx="7017489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8" name="Rectangle 12" title="left edge border">
            <a:extLst>
              <a:ext uri="{FF2B5EF4-FFF2-40B4-BE49-F238E27FC236}">
                <a16:creationId xmlns:a16="http://schemas.microsoft.com/office/drawing/2014/main" id="{1A69BDFA-7A8B-6942-7924-2ECA30DC50FD}"/>
              </a:ext>
            </a:extLst>
          </p:cNvPr>
          <p:cNvSpPr/>
          <p:nvPr userDrawn="1"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  <p:sp>
        <p:nvSpPr>
          <p:cNvPr id="9" name="Rectangle 11" title="right edge border">
            <a:extLst>
              <a:ext uri="{FF2B5EF4-FFF2-40B4-BE49-F238E27FC236}">
                <a16:creationId xmlns:a16="http://schemas.microsoft.com/office/drawing/2014/main" id="{F4C01523-6558-F806-C02D-E48E566A6E9C}"/>
              </a:ext>
            </a:extLst>
          </p:cNvPr>
          <p:cNvSpPr/>
          <p:nvPr userDrawn="1"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F835A5FA-0CE8-3613-8448-316A689A40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1678" y="6375679"/>
            <a:ext cx="2329722" cy="348462"/>
          </a:xfr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66E17475-2FDB-9602-5C81-8B1CFB684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5679"/>
            <a:ext cx="4114800" cy="345796"/>
          </a:xfrm>
        </p:spPr>
        <p:txBody>
          <a:bodyPr/>
          <a:lstStyle/>
          <a:p>
            <a:endParaRPr lang="da-DK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E9F02FB9-FADE-1343-8ED4-A9E0DC1B5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75679"/>
            <a:ext cx="2819399" cy="345796"/>
          </a:xfrm>
        </p:spPr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444644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979870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236491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2721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5435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 title="left edge border">
            <a:extLst>
              <a:ext uri="{FF2B5EF4-FFF2-40B4-BE49-F238E27FC236}">
                <a16:creationId xmlns:a16="http://schemas.microsoft.com/office/drawing/2014/main" id="{33C5E529-3106-96F1-41D9-89145F32E79F}"/>
              </a:ext>
            </a:extLst>
          </p:cNvPr>
          <p:cNvSpPr/>
          <p:nvPr userDrawn="1"/>
        </p:nvSpPr>
        <p:spPr>
          <a:xfrm>
            <a:off x="7391264" y="0"/>
            <a:ext cx="4800736" cy="6858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9032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left edge border">
            <a:extLst>
              <a:ext uri="{FF2B5EF4-FFF2-40B4-BE49-F238E27FC236}">
                <a16:creationId xmlns:a16="http://schemas.microsoft.com/office/drawing/2014/main" id="{61C225E0-C7AD-13FF-7131-AA890C490FBE}"/>
              </a:ext>
            </a:extLst>
          </p:cNvPr>
          <p:cNvSpPr/>
          <p:nvPr userDrawn="1"/>
        </p:nvSpPr>
        <p:spPr>
          <a:xfrm>
            <a:off x="7391264" y="0"/>
            <a:ext cx="4800736" cy="6858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5166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7" name="Rectangle 12" title="left edge border">
            <a:extLst>
              <a:ext uri="{FF2B5EF4-FFF2-40B4-BE49-F238E27FC236}">
                <a16:creationId xmlns:a16="http://schemas.microsoft.com/office/drawing/2014/main" id="{5F72C9F4-D584-3C4E-B610-7342002EB3C5}"/>
              </a:ext>
            </a:extLst>
          </p:cNvPr>
          <p:cNvSpPr/>
          <p:nvPr userDrawn="1"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0437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theme1.xml><?xml version="1.0" encoding="utf-8"?>
<a:theme xmlns:a="http://schemas.openxmlformats.org/drawingml/2006/main" name="Zahles_moderne">
  <a:themeElements>
    <a:clrScheme name="Brugerdefineret 4">
      <a:dk1>
        <a:sysClr val="windowText" lastClr="000000"/>
      </a:dk1>
      <a:lt1>
        <a:sysClr val="window" lastClr="FFFFFF"/>
      </a:lt1>
      <a:dk2>
        <a:srgbClr val="00284F"/>
      </a:dk2>
      <a:lt2>
        <a:srgbClr val="E3DED1"/>
      </a:lt2>
      <a:accent1>
        <a:srgbClr val="02A3F4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ahles_PowerPoint_Cafe_grsgym.potx" id="{E4B183A5-F1EA-4AD7-83C5-A27FBC8971CF}" vid="{5F16A47B-4B68-42E1-9759-7C539492122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Gill Sans MT</vt:lpstr>
      <vt:lpstr>Impact</vt:lpstr>
      <vt:lpstr>Zahles_moderne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1</cp:revision>
  <dcterms:created xsi:type="dcterms:W3CDTF">2025-10-29T13:53:19Z</dcterms:created>
  <dcterms:modified xsi:type="dcterms:W3CDTF">2025-10-29T13:57:29Z</dcterms:modified>
</cp:coreProperties>
</file>